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283" r:id="rId3"/>
    <p:sldId id="271" r:id="rId4"/>
    <p:sldId id="258" r:id="rId5"/>
    <p:sldId id="276" r:id="rId6"/>
    <p:sldId id="277" r:id="rId7"/>
    <p:sldId id="278" r:id="rId8"/>
    <p:sldId id="279" r:id="rId9"/>
    <p:sldId id="285" r:id="rId10"/>
    <p:sldId id="284" r:id="rId11"/>
    <p:sldId id="286" r:id="rId12"/>
    <p:sldId id="280" r:id="rId13"/>
    <p:sldId id="281" r:id="rId14"/>
    <p:sldId id="282" r:id="rId15"/>
    <p:sldId id="287" r:id="rId16"/>
    <p:sldId id="288" r:id="rId17"/>
    <p:sldId id="289" r:id="rId18"/>
    <p:sldId id="290" r:id="rId19"/>
    <p:sldId id="291" r:id="rId20"/>
    <p:sldId id="29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6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64" autoAdjust="0"/>
    <p:restoredTop sz="94662" autoAdjust="0"/>
  </p:normalViewPr>
  <p:slideViewPr>
    <p:cSldViewPr>
      <p:cViewPr varScale="1">
        <p:scale>
          <a:sx n="98" d="100"/>
          <a:sy n="98" d="100"/>
        </p:scale>
        <p:origin x="-8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16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52158-7AE2-427E-A530-92C4F987BF5D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A65BF-350D-4527-AE6D-81E626D1E5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42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831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798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35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904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5537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13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267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81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95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1756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835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7E5DE-CB3F-4FE0-8778-0EA97561C76B}" type="datetimeFigureOut">
              <a:rPr lang="ru-RU" smtClean="0"/>
              <a:pPr/>
              <a:t>07.09.2017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3644C-4B3C-4D60-B516-B8C73C99A2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341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user.gto.ru/user/register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Апатитский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политехнический колледж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имени Голованова Г.А.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Всероссийский урок</a:t>
            </a:r>
          </a:p>
          <a:p>
            <a:pPr algn="ctr">
              <a:buNone/>
            </a:pP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«Готов к труду и обороне»</a:t>
            </a:r>
          </a:p>
          <a:p>
            <a:pPr algn="ctr">
              <a:lnSpc>
                <a:spcPct val="110000"/>
              </a:lnSpc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урока: мотивация студентов колледжа к физической активности и пропаганда развития массового спорта как одного из показателей качества жизни людей.</a:t>
            </a:r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2017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62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«Готов к труду и обороне » (ГТО)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Всероссийский физкультурно-спортивный комплекс «Готов к труду и обороне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 — полноценная программная и нормативная основа физического воспитания населения страны, нацеленная на развитие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массового</a:t>
            </a:r>
            <a: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спорта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 оздоровление нации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3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Комплекс ГТО предусматривает подготовку к выполнению и непосредственное выполнение населением различных возрастных групп (от 6 до 70 лет и старше) установленных нормативных требований по трем уровням трудности, соответствующим золотому, серебряному и бронзовому знакам отличия «Готов к труду и обороне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1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462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ГТО 2014 в России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algn="just" fontAlgn="base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В 2014 г. Правительство РФ разработало и приняло ряд документов, направленных на воссоздание комплекса ГТО: Постановление Правительства РФ № 540, Положение о ГТО, Указ Президента о ГТО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комплекса ГТО – увеличение продолжительности жизни населения с помощью систематической физической подготовки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Задача – массовое внедрение комплекса ГТО, охват системой подготовки всех возрастных групп населения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Принципы – добровольность и доступность системы подготовки для всех слоев населения, медицинский контроль, учет местных традиций и особенностей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комплекса включает 11 ступеней, для каждой из которых установлены виды испытаний и нормативы их выполнения для права получения в первых семи из них бронзового, серебряного или золотого знака и без вручения знака в остальных четырех в зависимости от пола и возраста. Кроме того, для каждой ступени определены необходимые знания, умения и рекомендации к двигательному режиму.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584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6848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ГТО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072074"/>
            <a:ext cx="8363272" cy="155814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В </a:t>
            </a:r>
            <a:r>
              <a:rPr lang="ru-RU" sz="2800" dirty="0"/>
              <a:t>2014 году Президент Российской Федерации Владимир Путин подписал указ о возвращении системы «Готов к труду и обороне». </a:t>
            </a:r>
          </a:p>
        </p:txBody>
      </p:sp>
    </p:spTree>
    <p:extLst>
      <p:ext uri="{BB962C8B-B14F-4D97-AF65-F5344CB8AC3E}">
        <p14:creationId xmlns:p14="http://schemas.microsoft.com/office/powerpoint/2010/main" xmlns="" val="2871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История ГТО в СССР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«Готов к труду и обороне » (ГТО) — программа физкультурной подготовки в общеобразовательных, профессиональных и спортивных организациях в СССР, основополагающая в единой и поддерживаемой государством системе патриотического воспитания молодёжи. Существовала с 1931 по 1991 год. Охватывала население в возрасте от 10 до 60 лет. 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Принятая в 1931 году программа состояла из 2 частей: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- «Будь готов к труду и обороне СССР» (БГТО) для школьников 1—8-х классов (4 возрастные ступени);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- ГТО для учащихся и населения старше 16 лет (3 ступени).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Нормативы и требования комплекса ГТО периодически изменялись: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В 1934 году появился комплекс БГТО («Будь готов к труду и обороне»).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Последний 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всесоюзный физкультурный комплекс ГТО был утверждён постановлением ЦК КПСС и Совета Министров СССР 17 января 1972 года № 61. Он имел 5 возрастных ступеней (для каждой были установлены свои нормы и требования): I ступень — «Смелые и ловкие» — 10—11 и 12—13 лет, II — «Спортивная смена» — 14—15 лет, III — «Сила и мужество» — 16—18 лет, IV — «Физическое совершенство» — мужчины 19—28 и 29—39 лет, женщины 19—28 и 29—34 лет, V — «Бодрость и здоровье» — мужчины 40—60 лет, женщины 35—55 лет.</a:t>
            </a:r>
          </a:p>
          <a:p>
            <a:pPr algn="just"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В Вооружённых Силах СССР с 1972 года действовал военно-спортивный комплекс, соответствующий 4-й ступени ГТО.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Зачем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нужно сдавать нормы ГТО?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Здоровье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крепкая, гармонично развитая фигура, гибкость, 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сила 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ловкость – это наиболее очевидные преимущества, которые получает школьник или молодой человек, занимаясь 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спортом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Значок ГТО всего лишь подтверждает уровень вашего физического развития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Выпускники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сдавшие нормы ГТО, получат дополнительные баллы по ЕГЭ, что даст им преимущество при поступлении в ВУЗ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Tx/>
              <a:buChar char="-"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Работающих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обладателей значков ГТО государство планирует поощрять добавочными днями к отпуску или денежной премией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Tx/>
              <a:buChar char="-"/>
            </a:pP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Следует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отметить, что школьник, сдавший нормы ГТО, получает итоговую оценку пять баллов по физкультуре.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Современные нормы ГТО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Старые советские нормы ГТО были пересмотрены и изменены в соответствии с современными реалиями. Сегодня все население разбито на 11 групп в соответствии с возрастом, для мужчин и для женщин установлены отдельные базовые показатели. Чтобы сдать нормы ГТО в школьном возрасте, нужно: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бегать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скорость 60 метров и 2 километра;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прыгать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длину с разбега и с места;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отжиматься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пола и подтягиваться на турнике;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стоя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наклоняться вперед, касаясь пола пальцами;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пресс, подымая корпус;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снаряд на точность броска;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плавать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бегать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лыжах;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стрелять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пневматического либо электронного ружья;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обладать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туристическими навыками: разжигать костер, ориентироваться на местности, устанавливать палатку.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Ранее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сдачи норм ГТО нужно было, помимо вышеперечисленного, уметь лазать по канату, ездить на велосипеде и кататься на коньках.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Возрождение норм ГТО в России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Программа носит полностью добровольный характер. Ни в школах, ни в вузах или других учебных заведениях детей и молодежь не обязывают участвовать в сдаче норм ГТО.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же, кто решил участвовать в программе, как и раньше, получают по итогам сдачи нормативов специальный значок – бронзовый, серебряный либо золотой.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рамках программы оздоровления населения предусмотрено строительство спортивных площадок и стадионов, доступ на которые будет бесплатным для всех. В течение нескольких лет на всей территории РФ запланировано открытие некоммерческих спортивных клубов, где каждый желающий, независимо от возраста и социального положения, сможет заниматься физкультурой. Все это будет создано исключительно на бюджетные средства, так как государство заинтересовано в повышении здоровья своих граждан.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Спортивная база колледжа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AppData\Local\Temp\Rar$DI13.331\IMG000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Спортивная база колледжа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AppData\Local\Temp\Rar$DI03.345\IMG000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Спортивная база колледжа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esktop\Фото\Фото спортплощадки\DSCN17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u-RU" sz="3600" b="1" cap="all" dirty="0" smtClean="0">
                <a:latin typeface="Times New Roman" pitchFamily="18" charset="0"/>
                <a:cs typeface="Times New Roman" pitchFamily="18" charset="0"/>
              </a:rPr>
              <a:t>ГТО РУ РЕГИСТРАЦИЯ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just" fontAlgn="base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Для того чтобы выполнить нормы ГТО, участник проходит регистрацию в АИС ГТО по адресу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user.gto.ru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user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register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путем заполнения специализированной анкеты с установленным перечнем персональных данных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Заполнение анкеты позволяет гражданину стать участником комплекса ГТО, о чем он получает соответствующее письмо на указанный адрес электронной почты. Участие в комплексе ГТО сопровождается присвоением гражданину уникального идентификационного номера, состоящего из 11 цифр:</a:t>
            </a:r>
          </a:p>
          <a:p>
            <a:pPr lvl="0" algn="just" fontAlgn="base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первые 2 цифры — зашифровывают календарный год начала участия в комплексе ГТО;</a:t>
            </a:r>
          </a:p>
          <a:p>
            <a:pPr lvl="0" algn="just" fontAlgn="base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вторые 2 цифры — общепринятое цифровое обозначение субъекта Российской Федерации для определения места регистрации и выдачи учетной карточки;</a:t>
            </a:r>
          </a:p>
          <a:p>
            <a:pPr lvl="0" algn="just" fontAlgn="base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оставшиеся 7 цифр соответствуют порядковому номеру участника внутри текущего года и на соответствующей территории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fontAlgn="base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Следующий шаг – попадание в личный кабинет, где кроме автоматического ознакомления с нормативными показателями комплекса ГТО на бронзовый, серебряный и золотой знаки отличия внутри его возрастной ступени, гражданин выбирает удобный для себя Центр тестирования.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6 ступень - Нормы ГТО для мужчин 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25"/>
          <a:ext cx="8229600" cy="5608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86"/>
                <a:gridCol w="6357982"/>
                <a:gridCol w="500066"/>
                <a:gridCol w="500066"/>
                <a:gridCol w="542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Бег на 100 м (сек.)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15,1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13,5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2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Бег на 3 км (мин., 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14.00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13.30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12.30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3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Прыжок в длину с разбега (см)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380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390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или прыжок в длину с места толчком двумя ногами (см)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4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Подтягивание из виса на высокой перекладине (кол-во раз)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или рывок гири (кол-во раз)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5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Наклон вперед из положения стоя с прямыми ногами на гимнастической скамье (см)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+6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+7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+13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6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Метание спортивного снаряда весом 700 г (м)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7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Бег на лыжах на 5 км (мин., 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26.30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25.30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23.30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или кросс на 5 км по пересеченной местности*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 учета времени</a:t>
                      </a:r>
                      <a:endParaRPr lang="ru-RU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8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Плавание на 50 м (мин., 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Без учета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0.42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9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Стрельба из пневматической винтовки из положения сидя или стоя с опорой локтей о стол или стойку, дистанция - 10 м (очки)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или из электронного оружия из положения сидя или стоя с опорой локтей о стол или стойку, дистанция - 10 м (очки)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10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Туристический поход с проверкой туристических навыков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соответствии с возрастными требованиями</a:t>
                      </a:r>
                      <a:endParaRPr lang="ru-RU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 ступень - Нормы ГТО для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женщин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18 лет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5392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86"/>
                <a:gridCol w="6286544"/>
                <a:gridCol w="500066"/>
                <a:gridCol w="571504"/>
                <a:gridCol w="5429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Бег на 100 м (сек.)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17,5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17,0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16,5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2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Бег на 2 км (мин., 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11.35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11.15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10.30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3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Прыжок в длину с разбега (см)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270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290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или прыжок в длину с места толчком двумя ногами (см)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170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4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Подтягивание из виса лежа на низкой перекладине (кол-во раз)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или сгибание и разгибание рук в упоре лежа на полу (кол-во раз)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5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Поднимание туловища из положения лежа на спине (кол-во раз за 1 мин.)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6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Наклон вперед из положения стоя с прямыми ногами на гимнастической скамье (см)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+8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+11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+16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7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Метание спортивного снаряда весом 500 г (м)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25257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8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Бег на лыжах на 3 км (мин., сек.)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20.20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19.30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18.00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или кросс на 3 км по пересеченной местности*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 учета времени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9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Плавание на 50 м (мин., сек.)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Без </a:t>
                      </a:r>
                      <a:r>
                        <a:rPr lang="ru-RU" sz="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учета времени</a:t>
                      </a:r>
                      <a:endParaRPr lang="ru-RU" sz="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1.10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10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Стрельба из пневматической винтовки из положения сидя или стоя с опорой локтей о стол или стойку, дистанция - 10 м (очки)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b="1" dirty="0" smtClean="0"/>
                        <a:t>11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Туристический поход с проверкой туристических навыков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соответствии с возрастными требованиями</a:t>
                      </a:r>
                      <a:endParaRPr lang="ru-RU" sz="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ГТО 2016-2017 в колледже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Фото\фОТО ГТО 2016 АПК\DSCN16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ГТО 2016-2017 в колледже</a:t>
            </a:r>
            <a:endParaRPr lang="ru-RU" dirty="0"/>
          </a:p>
        </p:txBody>
      </p:sp>
      <p:pic>
        <p:nvPicPr>
          <p:cNvPr id="5122" name="Picture 2" descr="C:\Users\Admin\Desktop\Фото\фОТО ГТО 2016 АПК\DSCN16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ГТО 2016-2017 в колледже</a:t>
            </a:r>
            <a:endParaRPr lang="ru-RU" dirty="0"/>
          </a:p>
        </p:txBody>
      </p:sp>
      <p:pic>
        <p:nvPicPr>
          <p:cNvPr id="6146" name="Picture 2" descr="C:\Users\Admin\Desktop\Фото\Фото ГТО АПК 28.03.17\DSCN2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ГТО 2016-2017 в колледже</a:t>
            </a:r>
            <a:endParaRPr lang="ru-RU" dirty="0"/>
          </a:p>
        </p:txBody>
      </p:sp>
      <p:pic>
        <p:nvPicPr>
          <p:cNvPr id="7170" name="Picture 2" descr="C:\Users\Admin\Desktop\Фото\Фото ГТО АПК 28.03.17\DSCN20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ГТО 2016-2017 в колледже</a:t>
            </a:r>
            <a:endParaRPr lang="ru-RU" dirty="0"/>
          </a:p>
        </p:txBody>
      </p:sp>
      <p:pic>
        <p:nvPicPr>
          <p:cNvPr id="8194" name="Picture 2" descr="C:\Users\Admin\Desktop\Фото\фОТО ГТО 2016 АПК\DSCN1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Апатитский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политехнический колледж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имени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Голованова Г.А.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Будь готов к труду и обороне, студент!</a:t>
            </a:r>
          </a:p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Занимайся физической культурой и спортом!</a:t>
            </a:r>
          </a:p>
          <a:p>
            <a:pPr algn="ctr">
              <a:buNone/>
            </a:pP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Будь здоров!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341</TotalTime>
  <Words>1138</Words>
  <Application>Microsoft Office PowerPoint</Application>
  <PresentationFormat>Экран (4:3)</PresentationFormat>
  <Paragraphs>202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Апатитский политехнический колледж  имени Голованова Г.А. </vt:lpstr>
      <vt:lpstr>«Готов к труду и обороне » (ГТО) </vt:lpstr>
      <vt:lpstr>ГТО 2014 в России</vt:lpstr>
      <vt:lpstr>ГТО в России</vt:lpstr>
      <vt:lpstr>История ГТО в СССР</vt:lpstr>
      <vt:lpstr>  Зачем нужно сдавать нормы ГТО?  </vt:lpstr>
      <vt:lpstr>Современные нормы ГТО </vt:lpstr>
      <vt:lpstr>Возрождение норм ГТО в России </vt:lpstr>
      <vt:lpstr>Спортивная база колледжа</vt:lpstr>
      <vt:lpstr>Спортивная база колледжа</vt:lpstr>
      <vt:lpstr>Спортивная база колледжа</vt:lpstr>
      <vt:lpstr>ГТО РУ РЕГИСТРАЦИЯ </vt:lpstr>
      <vt:lpstr>6 ступень - Нормы ГТО для мужчин 18 лет </vt:lpstr>
      <vt:lpstr>6 ступень - Нормы ГТО для женщин 18 лет</vt:lpstr>
      <vt:lpstr>ГТО 2016-2017 в колледже</vt:lpstr>
      <vt:lpstr>ГТО 2016-2017 в колледже</vt:lpstr>
      <vt:lpstr>ГТО 2016-2017 в колледже</vt:lpstr>
      <vt:lpstr>ГТО 2016-2017 в колледже</vt:lpstr>
      <vt:lpstr>ГТО 2016-2017 в колледже</vt:lpstr>
      <vt:lpstr>Апатитский политехнический колледж  имени Голованова Г.А. 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 к труду и обороне СССР</dc:title>
  <dc:creator>RePack by Diakov</dc:creator>
  <cp:lastModifiedBy>Admin</cp:lastModifiedBy>
  <cp:revision>40</cp:revision>
  <dcterms:created xsi:type="dcterms:W3CDTF">2016-01-07T12:09:51Z</dcterms:created>
  <dcterms:modified xsi:type="dcterms:W3CDTF">2017-09-07T09:42:49Z</dcterms:modified>
</cp:coreProperties>
</file>